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57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433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46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16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892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28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160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29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346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8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107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314E-6F39-4CFB-B8E0-36F282BFFD0B}" type="datetimeFigureOut">
              <a:rPr lang="de-CH" smtClean="0"/>
              <a:t>16.06.2020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425C-D5DC-4A4C-9C7C-80E55A410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8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f/fc/Hitzkirch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petra\AppData\Local\Packages\Microsoft.MicrosoftEdge_8wekyb3d8bbwe\TempState\Downloads\IMG_8379.JPG"/>
          <p:cNvPicPr/>
          <p:nvPr/>
        </p:nvPicPr>
        <p:blipFill>
          <a:blip r:embed="rId2"/>
          <a:stretch/>
        </p:blipFill>
        <p:spPr bwMode="auto">
          <a:xfrm>
            <a:off x="502457" y="994520"/>
            <a:ext cx="1878330" cy="140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6532555" y="769946"/>
            <a:ext cx="2055495" cy="13474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10747" y="189470"/>
            <a:ext cx="187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 smtClean="0"/>
              <a:t>Aussen</a:t>
            </a:r>
            <a:endParaRPr lang="de-CH" sz="3000" b="1" dirty="0"/>
          </a:p>
        </p:txBody>
      </p:sp>
      <p:pic>
        <p:nvPicPr>
          <p:cNvPr id="13" name="Grafik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665966" y="2187490"/>
            <a:ext cx="2009775" cy="1344930"/>
          </a:xfrm>
          <a:prstGeom prst="rect">
            <a:avLst/>
          </a:prstGeom>
        </p:spPr>
      </p:pic>
      <p:pic>
        <p:nvPicPr>
          <p:cNvPr id="14" name="Bild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02" y="3799453"/>
            <a:ext cx="1741170" cy="115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02" y="4531162"/>
            <a:ext cx="1783715" cy="133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8"/>
          <a:stretch>
            <a:fillRect/>
          </a:stretch>
        </p:blipFill>
        <p:spPr>
          <a:xfrm>
            <a:off x="4957324" y="4736473"/>
            <a:ext cx="1783080" cy="13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:\Users\petra\AppData\Local\Packages\Microsoft.MicrosoftEdge_8wekyb3d8bbwe\TempState\Downloads\IMG_8391 (3).JPG"/>
          <p:cNvPicPr/>
          <p:nvPr/>
        </p:nvPicPr>
        <p:blipFill>
          <a:blip r:embed="rId2"/>
          <a:stretch/>
        </p:blipFill>
        <p:spPr bwMode="auto">
          <a:xfrm rot="5400000">
            <a:off x="3878726" y="1029602"/>
            <a:ext cx="1501775" cy="11258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469506" y="255372"/>
            <a:ext cx="187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 smtClean="0"/>
              <a:t>Innen</a:t>
            </a:r>
            <a:endParaRPr lang="de-CH" sz="3000" b="1" dirty="0"/>
          </a:p>
        </p:txBody>
      </p:sp>
      <p:pic>
        <p:nvPicPr>
          <p:cNvPr id="11" name="Grafik 10" descr="C:\Users\petra\AppData\Local\Packages\Microsoft.MicrosoftEdge_8wekyb3d8bbwe\TempState\Downloads\IMG_1204 (3).JPG"/>
          <p:cNvPicPr/>
          <p:nvPr/>
        </p:nvPicPr>
        <p:blipFill>
          <a:blip r:embed="rId3"/>
          <a:stretch/>
        </p:blipFill>
        <p:spPr bwMode="auto">
          <a:xfrm rot="5400000">
            <a:off x="2549773" y="3707845"/>
            <a:ext cx="1567180" cy="117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788503" y="3881643"/>
            <a:ext cx="1831340" cy="1335405"/>
          </a:xfrm>
          <a:prstGeom prst="rect">
            <a:avLst/>
          </a:prstGeom>
        </p:spPr>
      </p:pic>
      <p:pic>
        <p:nvPicPr>
          <p:cNvPr id="15" name="Bild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28" y="1571892"/>
            <a:ext cx="10287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6"/>
          <a:stretch>
            <a:fillRect/>
          </a:stretch>
        </p:blipFill>
        <p:spPr>
          <a:xfrm>
            <a:off x="5192541" y="4808375"/>
            <a:ext cx="1816100" cy="136017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0" y="1376758"/>
            <a:ext cx="1163010" cy="17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2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C:\Users\petra\AppData\Local\Packages\Microsoft.MicrosoftEdge_8wekyb3d8bbwe\TempState\Downloads\IMG_8383.JPG"/>
          <p:cNvPicPr/>
          <p:nvPr/>
        </p:nvPicPr>
        <p:blipFill>
          <a:blip r:embed="rId2"/>
          <a:stretch/>
        </p:blipFill>
        <p:spPr bwMode="auto">
          <a:xfrm rot="5400000">
            <a:off x="3697263" y="1197905"/>
            <a:ext cx="1469390" cy="1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227905" y="205946"/>
            <a:ext cx="2465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 smtClean="0"/>
              <a:t>Innen Detail</a:t>
            </a:r>
            <a:endParaRPr lang="de-CH" sz="3000" b="1" dirty="0"/>
          </a:p>
        </p:txBody>
      </p:sp>
      <p:pic>
        <p:nvPicPr>
          <p:cNvPr id="12" name="Grafi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191531" y="2419420"/>
            <a:ext cx="1519555" cy="134366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84083" y="2683924"/>
            <a:ext cx="2037715" cy="1320165"/>
          </a:xfrm>
          <a:prstGeom prst="rect">
            <a:avLst/>
          </a:prstGeom>
        </p:spPr>
      </p:pic>
      <p:pic>
        <p:nvPicPr>
          <p:cNvPr id="15" name="Bild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11" y="1459162"/>
            <a:ext cx="1036955" cy="156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6"/>
          <a:stretch>
            <a:fillRect/>
          </a:stretch>
        </p:blipFill>
        <p:spPr>
          <a:xfrm>
            <a:off x="7856743" y="4423162"/>
            <a:ext cx="1157605" cy="177736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88" y="4423162"/>
            <a:ext cx="1752398" cy="12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/>
              <a:t>Mazedonisch-orthodoxe Kirche  </a:t>
            </a:r>
            <a:r>
              <a:rPr lang="de-CH" b="1" dirty="0" err="1" smtClean="0"/>
              <a:t>Triengen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(Christentum orthodox)</a:t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  <p:pic>
        <p:nvPicPr>
          <p:cNvPr id="5" name="Grafik 4" descr="C:\Users\petra\AppData\Local\Packages\Microsoft.MicrosoftEdge_8wekyb3d8bbwe\TempState\Downloads\IMG_8379.JPG"/>
          <p:cNvPicPr/>
          <p:nvPr/>
        </p:nvPicPr>
        <p:blipFill>
          <a:blip r:embed="rId2"/>
          <a:stretch/>
        </p:blipFill>
        <p:spPr bwMode="auto">
          <a:xfrm>
            <a:off x="1614566" y="2387475"/>
            <a:ext cx="1878330" cy="1409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6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/>
              <a:t>Sri </a:t>
            </a:r>
            <a:r>
              <a:rPr lang="de-CH" b="1" dirty="0" err="1" smtClean="0"/>
              <a:t>Rajarajeswary</a:t>
            </a:r>
            <a:r>
              <a:rPr lang="de-CH" b="1" dirty="0" smtClean="0"/>
              <a:t> Tempel Emmenbrücke </a:t>
            </a:r>
            <a:r>
              <a:rPr lang="de-CH" dirty="0" smtClean="0"/>
              <a:t>(Hinduismus)</a:t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2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865" y="7770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sz="4200" b="1" dirty="0" smtClean="0"/>
              <a:t>Pagode </a:t>
            </a:r>
            <a:r>
              <a:rPr lang="de-CH" sz="4200" b="1" dirty="0" err="1" smtClean="0"/>
              <a:t>Viên</a:t>
            </a:r>
            <a:r>
              <a:rPr lang="de-CH" sz="4200" b="1" dirty="0" smtClean="0"/>
              <a:t> Minh - Verein der Indochina-Buddhisten </a:t>
            </a:r>
            <a:r>
              <a:rPr lang="de-CH" sz="4200" b="1" dirty="0" err="1" smtClean="0"/>
              <a:t>Nebikon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(Buddhismus)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93263"/>
              </p:ext>
            </p:extLst>
          </p:nvPr>
        </p:nvGraphicFramePr>
        <p:xfrm>
          <a:off x="1153296" y="2102580"/>
          <a:ext cx="900670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234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02234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02234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317121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221984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4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627" y="6204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b="1" dirty="0" smtClean="0"/>
              <a:t>Katholische Kirche </a:t>
            </a:r>
            <a:r>
              <a:rPr lang="de-CH" b="1" dirty="0" err="1" smtClean="0"/>
              <a:t>Hitzkirch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(Christentum katholisch)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8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/>
              <a:t>Synagoge Luzern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(Judentum)</a:t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8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b="1" dirty="0" smtClean="0"/>
              <a:t>Bosnische Moschee Emmenbrücke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(Islam)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5463"/>
              </p:ext>
            </p:extLst>
          </p:nvPr>
        </p:nvGraphicFramePr>
        <p:xfrm>
          <a:off x="1087397" y="1567248"/>
          <a:ext cx="907260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01">
                  <a:extLst>
                    <a:ext uri="{9D8B030D-6E8A-4147-A177-3AD203B41FA5}">
                      <a16:colId xmlns:a16="http://schemas.microsoft.com/office/drawing/2014/main" val="2903005105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893123568"/>
                    </a:ext>
                  </a:extLst>
                </a:gridCol>
                <a:gridCol w="3024201">
                  <a:extLst>
                    <a:ext uri="{9D8B030D-6E8A-4147-A177-3AD203B41FA5}">
                      <a16:colId xmlns:a16="http://schemas.microsoft.com/office/drawing/2014/main" val="22141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CH" dirty="0" smtClean="0"/>
                        <a:t>Aussen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Innen</a:t>
                      </a:r>
                      <a:r>
                        <a:rPr lang="de-CH" baseline="0" dirty="0" smtClean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Detail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54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 smtClean="0"/>
                    </a:p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5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69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Mazedonisch-orthodoxe Kirche  Triengen (Christentum orthodox) </vt:lpstr>
      <vt:lpstr>Sri Rajarajeswary Tempel Emmenbrücke (Hinduismus) </vt:lpstr>
      <vt:lpstr>Pagode Viên Minh - Verein der Indochina-Buddhisten Nebikon (Buddhismus)  </vt:lpstr>
      <vt:lpstr>Katholische Kirche Hitzkirch (Christentum katholisch)  </vt:lpstr>
      <vt:lpstr>Synagoge Luzern  (Judentum) </vt:lpstr>
      <vt:lpstr> Bosnische Moschee Emmenbrücke (Islam)  </vt:lpstr>
    </vt:vector>
  </TitlesOfParts>
  <Company>Kanton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DVS Ammer Tina (Beauftragte Medien und Informatik)</dc:creator>
  <cp:lastModifiedBy>DVS Ammer Tina (Beauftragte Medien und Informatik)</cp:lastModifiedBy>
  <cp:revision>3</cp:revision>
  <dcterms:created xsi:type="dcterms:W3CDTF">2020-06-16T13:37:32Z</dcterms:created>
  <dcterms:modified xsi:type="dcterms:W3CDTF">2020-06-16T17:04:58Z</dcterms:modified>
</cp:coreProperties>
</file>