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57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33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46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16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892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2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16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29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346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8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0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8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pload.wikimedia.org/wikipedia/commons/f/fc/Hitzkirc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Mazedonisch-orthodoxe Kirche  </a:t>
            </a:r>
            <a:r>
              <a:rPr lang="de-CH" b="1" dirty="0" err="1" smtClean="0"/>
              <a:t>Triengen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(Christentum orthodox)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5" name="Grafik 4" descr="C:\Users\petra\AppData\Local\Packages\Microsoft.MicrosoftEdge_8wekyb3d8bbwe\TempState\Downloads\IMG_8379.JPG"/>
          <p:cNvPicPr/>
          <p:nvPr/>
        </p:nvPicPr>
        <p:blipFill>
          <a:blip r:embed="rId2"/>
          <a:stretch/>
        </p:blipFill>
        <p:spPr bwMode="auto">
          <a:xfrm>
            <a:off x="1614566" y="2387475"/>
            <a:ext cx="1878330" cy="140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petra\AppData\Local\Packages\Microsoft.MicrosoftEdge_8wekyb3d8bbwe\TempState\Downloads\IMG_8383.JPG"/>
          <p:cNvPicPr/>
          <p:nvPr/>
        </p:nvPicPr>
        <p:blipFill>
          <a:blip r:embed="rId3"/>
          <a:stretch/>
        </p:blipFill>
        <p:spPr bwMode="auto">
          <a:xfrm rot="5400000">
            <a:off x="8079795" y="2571308"/>
            <a:ext cx="1469390" cy="11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petra\AppData\Local\Packages\Microsoft.MicrosoftEdge_8wekyb3d8bbwe\TempState\Downloads\IMG_8391 (3).JPG"/>
          <p:cNvPicPr/>
          <p:nvPr/>
        </p:nvPicPr>
        <p:blipFill>
          <a:blip r:embed="rId4"/>
          <a:stretch/>
        </p:blipFill>
        <p:spPr bwMode="auto">
          <a:xfrm rot="5400000">
            <a:off x="4957882" y="2575435"/>
            <a:ext cx="1501775" cy="1125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Sri </a:t>
            </a:r>
            <a:r>
              <a:rPr lang="de-CH" b="1" dirty="0" err="1" smtClean="0"/>
              <a:t>Rajarajeswary</a:t>
            </a:r>
            <a:r>
              <a:rPr lang="de-CH" b="1" dirty="0" smtClean="0"/>
              <a:t> Tempel Emmenbrücke </a:t>
            </a:r>
            <a:r>
              <a:rPr lang="de-CH" dirty="0" smtClean="0"/>
              <a:t>(Hinduismus)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39458" y="2419543"/>
            <a:ext cx="2009775" cy="134493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793151" y="2429068"/>
            <a:ext cx="1831340" cy="133540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7606158" y="2502692"/>
            <a:ext cx="2037715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865" y="7770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sz="4200" b="1" dirty="0" smtClean="0"/>
              <a:t>Pagode </a:t>
            </a:r>
            <a:r>
              <a:rPr lang="de-CH" sz="4200" b="1" dirty="0" err="1" smtClean="0"/>
              <a:t>Viên</a:t>
            </a:r>
            <a:r>
              <a:rPr lang="de-CH" sz="4200" b="1" dirty="0" smtClean="0"/>
              <a:t> Minh - Verein der Indochina-Buddhisten </a:t>
            </a:r>
            <a:r>
              <a:rPr lang="de-CH" sz="4200" b="1" dirty="0" err="1" smtClean="0"/>
              <a:t>Nebikon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(Buddhismus)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93263"/>
              </p:ext>
            </p:extLst>
          </p:nvPr>
        </p:nvGraphicFramePr>
        <p:xfrm>
          <a:off x="1153296" y="2102580"/>
          <a:ext cx="900670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234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02234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02234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317121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221984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6" name="Bild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02" y="2988722"/>
            <a:ext cx="1741170" cy="115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97" y="2794095"/>
            <a:ext cx="10287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87" y="2794095"/>
            <a:ext cx="1036955" cy="156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627" y="6204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b="1" dirty="0" smtClean="0"/>
              <a:t>Katholische Kirche </a:t>
            </a:r>
            <a:r>
              <a:rPr lang="de-CH" b="1" dirty="0" err="1" smtClean="0"/>
              <a:t>Hitzkirch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(Christentum katholisch)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6" name="Bild 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61" y="2455227"/>
            <a:ext cx="1783715" cy="133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39" y="2455227"/>
            <a:ext cx="1752398" cy="12562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2" y="2350602"/>
            <a:ext cx="1163010" cy="17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Synagoge Luzern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(Judentum)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29237" y="2422400"/>
            <a:ext cx="1783080" cy="133921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715648" y="2518256"/>
            <a:ext cx="1816100" cy="136017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8112116" y="2309658"/>
            <a:ext cx="1157605" cy="17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b="1" dirty="0" smtClean="0"/>
              <a:t>Bosnische Moschee Emmenbrücke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(Islam)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21657" y="2615222"/>
            <a:ext cx="2055495" cy="1347470"/>
          </a:xfrm>
          <a:prstGeom prst="rect">
            <a:avLst/>
          </a:prstGeom>
        </p:spPr>
      </p:pic>
      <p:pic>
        <p:nvPicPr>
          <p:cNvPr id="7" name="Grafik 6" descr="C:\Users\petra\AppData\Local\Packages\Microsoft.MicrosoftEdge_8wekyb3d8bbwe\TempState\Downloads\IMG_1204 (3).JPG"/>
          <p:cNvPicPr/>
          <p:nvPr/>
        </p:nvPicPr>
        <p:blipFill>
          <a:blip r:embed="rId3"/>
          <a:stretch/>
        </p:blipFill>
        <p:spPr bwMode="auto">
          <a:xfrm rot="5400000">
            <a:off x="4930508" y="2591411"/>
            <a:ext cx="1567180" cy="11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7997044" y="2507273"/>
            <a:ext cx="1519555" cy="13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66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Mazedonisch-orthodoxe Kirche  Triengen (Christentum orthodox) </vt:lpstr>
      <vt:lpstr>Sri Rajarajeswary Tempel Emmenbrücke (Hinduismus) </vt:lpstr>
      <vt:lpstr>Pagode Viên Minh - Verein der Indochina-Buddhisten Nebikon (Buddhismus)  </vt:lpstr>
      <vt:lpstr>Katholische Kirche Hitzkirch (Christentum katholisch)  </vt:lpstr>
      <vt:lpstr>Synagoge Luzern  (Judentum) </vt:lpstr>
      <vt:lpstr> Bosnische Moschee Emmenbrücke (Islam)  </vt:lpstr>
    </vt:vector>
  </TitlesOfParts>
  <Company>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DVS Ammer Tina (Beauftragte Medien und Informatik)</dc:creator>
  <cp:lastModifiedBy>DVS Ammer Tina (Beauftragte Medien und Informatik)</cp:lastModifiedBy>
  <cp:revision>4</cp:revision>
  <dcterms:created xsi:type="dcterms:W3CDTF">2020-06-16T13:37:32Z</dcterms:created>
  <dcterms:modified xsi:type="dcterms:W3CDTF">2020-06-16T17:08:12Z</dcterms:modified>
</cp:coreProperties>
</file>